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5" r:id="rId8"/>
    <p:sldId id="263" r:id="rId9"/>
    <p:sldId id="264" r:id="rId1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mp>
</file>

<file path=ppt/media/image10.png>
</file>

<file path=ppt/media/image11.png>
</file>

<file path=ppt/media/image2.tmp>
</file>

<file path=ppt/media/image3.png>
</file>

<file path=ppt/media/image4.png>
</file>

<file path=ppt/media/image5.tmp>
</file>

<file path=ppt/media/image6.tmp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F7E8E-8315-4C78-8A9B-FABE9F4B6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92B74A-C798-46E2-9499-9637AE0667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01EFF8-D1EA-461E-94D1-450F717C3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6A4C3-D644-47AE-AB08-E55FBC8AC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64894-E6D4-4BD2-B35C-2FBE2A42F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30762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706B0-6409-43EC-9A52-26C468F7C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E80F90-4DBE-49CA-9552-6A1CD13B1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1616C-A38B-4A07-8C38-A35757228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893AD-5CA1-42EA-B477-80A6258BF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F9023-4C2F-43A7-9491-8127E02EB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86183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69EC6F-5C6E-4CAF-A8CD-86E0CE3031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03F31-A7D1-41B8-8064-D6A8A9406B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3F05B8-AC38-47FB-9728-56CD88DA9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F74E0-1601-4D61-B7B6-F95E22880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EB193-8C63-4371-B6E5-C0530639E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42830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88B8E-76C9-48A4-BD9E-1E13E99D5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736D2-EA0E-4751-BD5E-1549C81B9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6D74C-50A2-4B8C-BA3F-C31D46D0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CFBB3-9A90-409D-80F4-B5166A912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B76CC-CC19-4F43-863A-CBAE479F2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618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E9821-6872-4DD0-9E6D-2C4B28326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B23A6-9599-4EF3-98C8-0EDFF6CFC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2B50A-E2DF-4C32-A1A3-C2BA46174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130E2-EB9C-4EBC-B40A-C82905242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329E4-1B8D-4E8E-A3AD-AF8572C7F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3745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4EE33-0BBA-40B4-A6E1-C4093181F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3E0FD-AFC1-4716-BE45-737366BCF1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FA0F9C-5BDF-4549-A807-64BBF4CA9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925AB-9532-41AD-A4E0-24324A28D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74901-5CAB-4D77-BD2D-32585ABB1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663196-88DC-41A8-A17A-908C0A32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905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6289F-DDB2-4FCF-9D03-E033CC761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6B9BE-6B40-421F-B323-F3D4140D39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ED5F5E-796C-4570-8992-4954A265F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93093-9828-4650-84CB-7F1CA31578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D64A99-D99C-45A6-A400-A8ABAA6807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191A3F-A5A8-4755-8445-7A3378082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21894-2BE0-468D-969D-7BA547D51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7BBD7B-B685-44D3-AEAE-5B204D540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56246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F03F9-9658-4456-A36A-96AE4B999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DB572E-6470-4878-B146-EB729D808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FC9798-9010-4672-A4CD-DE7A9136B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F8710B-67B0-4FBD-A622-68E455C14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50657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358167-2792-419D-97F7-A6EA0E669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D3657C-6DDB-48F4-8112-8414CDE50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1BC7C-6388-483C-8B44-0892E58D1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0193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EB94E-E49C-4CD1-84B3-3EE7CABD1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2B6AE-1970-4874-B039-1C8014D25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0605DF-C52C-439C-9D44-182242E23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0FFEE-DBF0-494A-969D-A8C1516E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E9182-2A1B-481A-B30C-F368BAB14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FD4C7E-4A94-44B3-8640-E0D7841FE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6857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2F71-C8D3-41D5-B46C-B848C622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FF1F6A-B558-4C20-8712-C7547F9BAD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6D7A0-FE8A-4DFD-A503-72CD37593B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54605-DC48-403D-B44D-2813A975A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FDF9C0-95F1-433B-A2B3-DF1ED0D1A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A432E-89F7-4F7D-9B32-3C34977A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09943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41A42B-4518-4F4C-996D-9A11AF60B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A0416-99B6-48DB-B4BA-2BBAEEE0C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0240A-05BB-439B-8417-938DD69E47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FE241-337D-4964-94AE-63ECF400707D}" type="datetimeFigureOut">
              <a:rPr lang="es-CO" smtClean="0"/>
              <a:t>28/02/2021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A55F-3669-431A-BAD5-8DAF434BF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1661E-C8BD-4020-A8B9-882E12DEE9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E9A81-CB8A-40FA-A102-EF275B65D92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32100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now, outdoor, transport, satellite&#10;&#10;Description automatically generated">
            <a:extLst>
              <a:ext uri="{FF2B5EF4-FFF2-40B4-BE49-F238E27FC236}">
                <a16:creationId xmlns:a16="http://schemas.microsoft.com/office/drawing/2014/main" id="{5CC3D36C-A5FC-42C2-A8B9-EDBD359216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2" t="33014" r="4374" b="24659"/>
          <a:stretch/>
        </p:blipFill>
        <p:spPr>
          <a:xfrm>
            <a:off x="1836813" y="949792"/>
            <a:ext cx="9196755" cy="2716823"/>
          </a:xfrm>
          <a:prstGeom prst="rect">
            <a:avLst/>
          </a:prstGeom>
        </p:spPr>
      </p:pic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F1511DB-1DD7-4377-892A-F3BC2A38DE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1"/>
          <a:stretch/>
        </p:blipFill>
        <p:spPr>
          <a:xfrm>
            <a:off x="1836812" y="3666615"/>
            <a:ext cx="9196755" cy="471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857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65BBAF-E43F-4C16-8E25-813FBFBF3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864" y="2236812"/>
            <a:ext cx="5219700" cy="2171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C8365F-7D68-4B13-8703-4BF68585CA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1266" y="156142"/>
            <a:ext cx="68199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085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EDAF5C7-753F-4343-B1A6-90E5C40C34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485" y="0"/>
            <a:ext cx="91250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43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EDAF5C7-753F-4343-B1A6-90E5C40C34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485" y="0"/>
            <a:ext cx="9125029" cy="6858000"/>
          </a:xfrm>
          <a:prstGeom prst="rect">
            <a:avLst/>
          </a:prstGeom>
        </p:spPr>
      </p:pic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492D99B8-2083-4A64-B4D0-FE51FE538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835" y="13811"/>
            <a:ext cx="9164329" cy="683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278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9BAA0E5-E58D-40EF-86A1-CE6A992C7171}"/>
              </a:ext>
            </a:extLst>
          </p:cNvPr>
          <p:cNvSpPr/>
          <p:nvPr/>
        </p:nvSpPr>
        <p:spPr>
          <a:xfrm>
            <a:off x="3566934" y="298938"/>
            <a:ext cx="5972536" cy="4745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DAC6173-DD07-423F-A08B-841728CD22F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31" y="1370631"/>
            <a:ext cx="5001469" cy="2934195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439167D5-5176-4D7D-AC9E-0FB35DF2F13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872" y="3429000"/>
            <a:ext cx="5001469" cy="293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124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4DA18B-06DF-4E7D-A877-DBB76E559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" y="0"/>
            <a:ext cx="12188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776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2D2A82-D551-44D7-845A-4B156B26E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984" y="0"/>
            <a:ext cx="7750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330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32C1DB-2409-4F74-B85E-7535B7F50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3772"/>
            <a:ext cx="12192000" cy="547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117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9C4D7F-DFEE-45A4-B9A8-1F6069653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572" y="0"/>
            <a:ext cx="73268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588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 G</dc:creator>
  <cp:lastModifiedBy>I G</cp:lastModifiedBy>
  <cp:revision>7</cp:revision>
  <dcterms:created xsi:type="dcterms:W3CDTF">2020-11-18T06:37:02Z</dcterms:created>
  <dcterms:modified xsi:type="dcterms:W3CDTF">2021-02-28T20:04:22Z</dcterms:modified>
</cp:coreProperties>
</file>

<file path=docProps/thumbnail.jpeg>
</file>